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422C16"/>
    <a:srgbClr val="0C788E"/>
    <a:srgbClr val="025198"/>
    <a:srgbClr val="000099"/>
    <a:srgbClr val="1C1C1C"/>
    <a:srgbClr val="660066"/>
    <a:srgbClr val="000058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65" d="100"/>
          <a:sy n="65" d="100"/>
        </p:scale>
        <p:origin x="-12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4FBD5-E606-47F4-9A6D-972A8D887A6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438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6E74F-515B-4039-A9C1-D2B03A6A2E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438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9AD39-5635-4732-A0E5-A63BE7F79A8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438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7054F-DE2E-4FA5-A3BF-57F670F6E82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438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4A8E6-7209-4CA0-91B6-9C8135EC164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438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42D41-F302-45EF-A119-5721017E6D5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438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A91DF-7C56-4D40-B1EE-EAB474C38AC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438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FF6D3-E31A-4E27-830E-0DDA48C3610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438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3BA85-DC31-4AB8-9DE4-7F38C88C5EF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438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94F10-2183-4813-AF28-9906925E49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438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1D6A9-C086-4653-8298-FDBFB695E9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 advTm="9438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9353F8-A648-4C05-8D06-3C6E8053C79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9438">
    <p:diamond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Songs\Touch%20Your%20Ears%20(&#1059;&#1088;&#1086;&#1082;%2017)\Touch%20Your%20Ears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-7Atf5PTDJZQ/UAt0ZxUOZkI/AAAAAAAAEE0/rMu6jguW4js/s400/Leeteuk+Touch+his+ears.jpg" TargetMode="External"/><Relationship Id="rId2" Type="http://schemas.openxmlformats.org/officeDocument/2006/relationships/hyperlink" Target="http://www.free-power-point-templates.com/color-lights-powerpoint-templat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ashvilleparent.com/wp-content/uploads/2010/10/boy.jpg" TargetMode="External"/><Relationship Id="rId5" Type="http://schemas.openxmlformats.org/officeDocument/2006/relationships/hyperlink" Target="http://www.visualphotos.com/photo/2x3416262/portrait_of_a_girl_with_paint_on_her_palms_and_gws170054.jpg" TargetMode="External"/><Relationship Id="rId4" Type="http://schemas.openxmlformats.org/officeDocument/2006/relationships/hyperlink" Target="http://wwwdelivery.superstock.com/WI/223/1802/PreviewComp/SuperStock_1802R-2332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928670"/>
            <a:ext cx="864399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</a:rPr>
              <a:t>Touch </a:t>
            </a:r>
          </a:p>
          <a:p>
            <a:pPr algn="ctr"/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</a:rPr>
              <a:t>Your Ears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4786322"/>
            <a:ext cx="785818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Touch Your Ear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86776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328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0"/>
            <a:ext cx="87154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Touch, touch, touch your ears,</a:t>
            </a:r>
          </a:p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Touch your ears together</a:t>
            </a:r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194" name="Picture 2" descr="http://3.bp.blogspot.com/-7Atf5PTDJZQ/UAt0ZxUOZkI/AAAAAAAAEE0/rMu6jguW4js/s400/Leeteuk+Touch+his+ea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000240"/>
            <a:ext cx="3268289" cy="43577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advTm="4234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0"/>
            <a:ext cx="77153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Touch, touch, touch your cheeks,</a:t>
            </a:r>
          </a:p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Touch your cheeks together</a:t>
            </a:r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170" name="Picture 2" descr="http://www.visualphotos.com/photo/2x3416262/portrait_of_a_girl_with_paint_on_her_palms_and_gws170054.jpg"/>
          <p:cNvPicPr>
            <a:picLocks noChangeAspect="1" noChangeArrowheads="1"/>
          </p:cNvPicPr>
          <p:nvPr/>
        </p:nvPicPr>
        <p:blipFill>
          <a:blip r:embed="rId2" cstate="print"/>
          <a:srcRect t="7700" r="20714" b="4517"/>
          <a:stretch>
            <a:fillRect/>
          </a:stretch>
        </p:blipFill>
        <p:spPr bwMode="auto">
          <a:xfrm>
            <a:off x="1785918" y="2143116"/>
            <a:ext cx="5564644" cy="42862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advTm="6891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285992"/>
            <a:ext cx="817743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</a:rPr>
              <a:t>Let`s </a:t>
            </a:r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</a:rPr>
              <a:t> </a:t>
            </a:r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</a:rPr>
              <a:t>sing </a:t>
            </a:r>
          </a:p>
          <a:p>
            <a:pPr algn="ctr"/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</a:rPr>
              <a:t>one more time</a:t>
            </a:r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</a:rPr>
              <a:t> </a:t>
            </a:r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</a:rPr>
              <a:t>!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advTm="3359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0"/>
            <a:ext cx="87154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Touch, touch, touch your ears,</a:t>
            </a:r>
          </a:p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Touch your ears together</a:t>
            </a:r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050" name="Picture 2" descr="http://wwwdelivery.superstock.com/WI/223/1802/PreviewComp/SuperStock_1802R-233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3812" y="1928802"/>
            <a:ext cx="2957382" cy="44424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advTm="3297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0"/>
            <a:ext cx="77153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Touch, touch, touch your cheeks,</a:t>
            </a:r>
          </a:p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Touch your cheeks together</a:t>
            </a:r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8" name="Picture 4" descr="http://www.nashvilleparent.com/wp-content/uploads/2010/10/b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214554"/>
            <a:ext cx="5929314" cy="39528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advTm="3734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85728"/>
            <a:ext cx="771530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Использованные ресурсы:</a:t>
            </a:r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8596" y="2071678"/>
            <a:ext cx="828680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Шаблон презентации:</a:t>
            </a:r>
            <a:endParaRPr kumimoji="0" lang="en-US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  <a:hlinkClick r:id="rId2"/>
              </a:rPr>
              <a:t>http://www.free-power-point-templates.com/color-lights-powerpoint-template/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Картинки</a:t>
            </a: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  <a:hlinkClick r:id="rId3"/>
              </a:rPr>
              <a:t>http://3.bp.blogspot.com/-7Atf5PTDJZQ/UAt0ZxUOZkI/AAAAAAAAEE0/rMu6jguW4js/s400/Leeteuk+Touch+his+ears.jpg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- a boy touches  ears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  <a:hlinkClick r:id="rId4"/>
              </a:rPr>
              <a:t>http://wwwdelivery.superstock.com/WI/223/1802/PreviewComp/SuperStock_1802R-23320.jpg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- a girl touches ears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  <a:hlinkClick r:id="rId5"/>
              </a:rPr>
              <a:t>http://www.visualphotos.com/photo/2x3416262/portrait_of_a_girl_with_paint_on_her_palms_and_gws170054.jpg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- a girl touches cheeks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  <a:hlinkClick r:id="rId6"/>
              </a:rPr>
              <a:t>http://www.nashvilleparent.com/wp-content/uploads/2010/10/boy.jpg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 -  a boy touches cheeks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+mn-lt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М.З.Биболетова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и др. Английский язык с удовольствием. Учебник для 2 класса. – Обнинск: Титул, 2012.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735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8353</TotalTime>
  <Words>128</Words>
  <Application>Microsoft Office PowerPoint</Application>
  <PresentationFormat>Экран (4:3)</PresentationFormat>
  <Paragraphs>28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Diseño predeterminado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Света</cp:lastModifiedBy>
  <cp:revision>707</cp:revision>
  <dcterms:created xsi:type="dcterms:W3CDTF">2010-05-23T14:28:12Z</dcterms:created>
  <dcterms:modified xsi:type="dcterms:W3CDTF">2014-09-17T14:24:15Z</dcterms:modified>
</cp:coreProperties>
</file>